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80" r:id="rId5"/>
    <p:sldId id="268" r:id="rId6"/>
    <p:sldId id="264" r:id="rId7"/>
    <p:sldId id="288" r:id="rId8"/>
    <p:sldId id="267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274" r:id="rId40"/>
    <p:sldId id="279" r:id="rId41"/>
    <p:sldId id="260" r:id="rId42"/>
    <p:sldId id="25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615"/>
    <a:srgbClr val="201F1F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691" autoAdjust="0"/>
  </p:normalViewPr>
  <p:slideViewPr>
    <p:cSldViewPr snapToGrid="0">
      <p:cViewPr>
        <p:scale>
          <a:sx n="41" d="100"/>
          <a:sy n="41" d="100"/>
        </p:scale>
        <p:origin x="73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  <a:endParaRPr lang="hu-H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40FA9-A972-41E3-AD21-BD3CA125BA70}"/>
              </a:ext>
            </a:extLst>
          </p:cNvPr>
          <p:cNvGrpSpPr/>
          <p:nvPr/>
        </p:nvGrpSpPr>
        <p:grpSpPr>
          <a:xfrm>
            <a:off x="6282830" y="2181575"/>
            <a:ext cx="3251211" cy="2494851"/>
            <a:chOff x="6282830" y="163494"/>
            <a:chExt cx="3251211" cy="24948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2A6B8C-C9EF-4A70-AAC3-A56485B3545E}"/>
                </a:ext>
              </a:extLst>
            </p:cNvPr>
            <p:cNvSpPr/>
            <p:nvPr/>
          </p:nvSpPr>
          <p:spPr>
            <a:xfrm>
              <a:off x="6282830" y="826146"/>
              <a:ext cx="32512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201F1F"/>
                  </a:solidFill>
                  <a:latin typeface="Arial Narrow" panose="020B0606020202030204" pitchFamily="34" charset="0"/>
                </a:rPr>
                <a:t>TRAFFIC SHAPING</a:t>
              </a:r>
              <a:endParaRPr lang="en-US" b="1" dirty="0">
                <a:solidFill>
                  <a:srgbClr val="201F1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0115F5-2A1D-4541-BCBA-4BEF1DB9A40E}"/>
                </a:ext>
              </a:extLst>
            </p:cNvPr>
            <p:cNvSpPr/>
            <p:nvPr/>
          </p:nvSpPr>
          <p:spPr>
            <a:xfrm>
              <a:off x="6282830" y="1410921"/>
              <a:ext cx="27462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201F1F"/>
                  </a:solidFill>
                  <a:latin typeface="Arial Narrow" panose="020B0606020202030204" pitchFamily="34" charset="0"/>
                </a:rPr>
                <a:t>DEPLOYMENTS</a:t>
              </a:r>
              <a:endParaRPr lang="en-US" b="1" dirty="0">
                <a:solidFill>
                  <a:srgbClr val="201F1F"/>
                </a:solidFill>
              </a:endParaRPr>
            </a:p>
          </p:txBody>
        </p:sp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B8699C03-7960-42C0-91DF-46193CD74C99}"/>
                </a:ext>
              </a:extLst>
            </p:cNvPr>
            <p:cNvSpPr/>
            <p:nvPr/>
          </p:nvSpPr>
          <p:spPr>
            <a:xfrm rot="2071363">
              <a:off x="6490540" y="163494"/>
              <a:ext cx="2532234" cy="2494851"/>
            </a:xfrm>
            <a:prstGeom prst="plus">
              <a:avLst>
                <a:gd name="adj" fmla="val 44335"/>
              </a:avLst>
            </a:prstGeom>
            <a:solidFill>
              <a:srgbClr val="B0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2458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 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2988</Words>
  <Application>Microsoft Office PowerPoint</Application>
  <PresentationFormat>Widescreen</PresentationFormat>
  <Paragraphs>541</Paragraphs>
  <Slides>42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106</cp:revision>
  <dcterms:created xsi:type="dcterms:W3CDTF">2020-04-15T11:22:54Z</dcterms:created>
  <dcterms:modified xsi:type="dcterms:W3CDTF">2020-04-23T07:02:14Z</dcterms:modified>
</cp:coreProperties>
</file>